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370" r:id="rId3"/>
    <p:sldId id="257" r:id="rId4"/>
    <p:sldId id="286" r:id="rId5"/>
    <p:sldId id="399" r:id="rId6"/>
    <p:sldId id="371" r:id="rId7"/>
    <p:sldId id="388" r:id="rId8"/>
    <p:sldId id="40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50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376" y="168"/>
      </p:cViewPr>
      <p:guideLst/>
    </p:cSldViewPr>
  </p:slideViewPr>
  <p:outlineViewPr>
    <p:cViewPr>
      <p:scale>
        <a:sx n="33" d="100"/>
        <a:sy n="33" d="100"/>
      </p:scale>
      <p:origin x="0" y="-2262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966E1-39B5-D941-BBD5-5FF162953B04}" type="datetimeFigureOut">
              <a:rPr lang="en-US" smtClean="0"/>
              <a:t>3/31/22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4DB37-6FBA-6146-8AE9-AB19D6FF3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3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4DB37-6FBA-6146-8AE9-AB19D6FF30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47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43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73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64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59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4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8596-42D2-7142-BC41-4FC3E9E24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09663-5520-1041-9C61-F7997A3B3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03C98-9695-0C43-9382-4ACCFE46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9F9D1-5056-ED4C-A9F4-ECF68D641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BCDC2-8155-E941-AB08-29924CDA3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29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5E4B-86B0-844A-BD70-F8C50899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2DF71-56F4-5B42-A7AA-6AD582CAA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C4362-5E12-724B-AAA6-45D66D268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F8604-E74C-7A46-9C57-6038D516C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83BDB-094F-DC47-AE6E-E17D50533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72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A83C42-2CCE-D84E-B72F-1FA973E035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94269-9A30-8A46-BB9A-E2E9F9186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DD7E8-3228-A549-AA64-384582FAC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0AA07-E6C7-FA45-BF63-4E661E3D1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9C8E5-52C1-5144-A376-777C9DEF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2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C696-A701-C745-9461-AA150CF3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CBF26-41A4-4F40-BB41-B626FEA19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7FFB9-1C90-334C-91A5-7D268AD54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768FD-9E8C-9048-8E7A-5895955BF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07959-675F-CF49-85B6-223A7CA9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6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09437-6D7C-7245-82E1-B7332707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496AB-D0C3-0446-AC2C-AE33DB6A1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AD219-7E86-684F-AC56-7E4B3194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04706-8204-C14A-82EC-D88232B9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755BA-5463-0844-B318-7F804464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4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E65F-C681-334D-ACED-8CBB343C5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C8639-03CB-5C41-8189-4C83ED0A2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826A8-2D8A-5F40-AAC3-B3C5BEE3C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64FF9-459A-A942-8415-98183CD07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B0E86-8DD8-F841-89A6-A2D73729E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854C0-44FD-D84D-A71F-B3189FC5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9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65BFF-513F-AC4D-A037-80A5D2D5D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44FF4-8945-C54A-BE07-10A4422F9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E460B-BB37-9048-B02F-DB7838A83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33E45-F435-E840-9743-A59251A8A2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925727-3E87-F44B-837D-8DDCACAC0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433B96-5CA9-274E-99FF-694EEBAAC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B7E7B-5EF9-1B49-B7BF-408662557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86FD90-77A5-BE49-82F5-9EF21DB0C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4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D224-08B4-0347-B0D7-E1469EA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072A7-A728-7347-8CB6-01C656C3C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A5B3-1994-0843-977F-55EF096F7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10E12-50F5-BA4E-8F32-00EE518D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8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CCE0EB-9B9E-C74B-B974-BA2D4DDF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3C6D8-E450-C345-94F7-42A1A0FC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95F57-9E38-944D-84DC-0F0D0CB00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00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F8E2F-2D03-624E-B438-95392191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799FE-62C8-AE4E-8AF9-9F58016A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3DE86-8D03-0E42-AFFE-B963CF194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2CC5A-5216-8E48-BEC5-1FED1F9DE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AB8C2-4103-F545-B7E5-38948D6C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2789A-C08D-714C-94D8-F10485368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46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3E7B3-D8FB-C640-B60E-F0D641587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8BFD7E-6C7B-3446-89F4-5C738AF34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4BDD9-A97B-424D-8A36-D34619FF8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B2192-4EE6-B54F-8CC0-6F8E0DB3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6B593-D63C-224C-9F03-95A0A7A8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9C4FB-5449-0C40-BECF-001E1294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95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23F4EA-77F0-4642-8F7F-13F4B974D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9B4B0-05A8-334E-9347-7122ACDDA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4CEDA-A4D2-AD43-91CA-9B068A94B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09AAC-BBD8-3247-A511-D46292F36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24A8E-F920-7340-BCD9-9171C75C9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4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1DD2F-6C1D-3246-B788-1023991C1E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CSCI </a:t>
            </a:r>
            <a:r>
              <a:rPr lang="en-US" b="1" dirty="0"/>
              <a:t>– 4135: Spring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28E583-A938-904F-9C1E-20D4AC5CFD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 Application Engineering</a:t>
            </a:r>
          </a:p>
          <a:p>
            <a:r>
              <a:rPr lang="en-US" dirty="0"/>
              <a:t>Instructor: Sujoy Chakraborty</a:t>
            </a:r>
          </a:p>
          <a:p>
            <a:r>
              <a:rPr lang="en-US" b="1" dirty="0"/>
              <a:t>Slides – 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61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1DD2F-6C1D-3246-B788-1023991C1E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Setting up the development environment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972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316E-9393-674F-8B90-2A61A76C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BE47E-562F-AE49-8546-7FF5D370B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nodeJs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angular-cli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Visual studio code(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13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nojeJs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A runtime environment for executing JavaScript code outside the browser.</a:t>
            </a:r>
          </a:p>
          <a:p>
            <a:endParaRPr lang="en-US" sz="1800" dirty="0"/>
          </a:p>
          <a:p>
            <a:r>
              <a:rPr lang="en-US" sz="1800" dirty="0"/>
              <a:t>Provides some tools that we’d need to build angular projects.</a:t>
            </a:r>
          </a:p>
          <a:p>
            <a:endParaRPr lang="en-US" sz="1800" dirty="0"/>
          </a:p>
          <a:p>
            <a:r>
              <a:rPr lang="en-US" sz="1800" dirty="0"/>
              <a:t>Go to </a:t>
            </a:r>
            <a:r>
              <a:rPr lang="en-US" sz="1800" dirty="0">
                <a:hlinkClick r:id="rId3"/>
              </a:rPr>
              <a:t>https://nodejs.org/en/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Download and install the version on the left, which is the latest stable version.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  <a:endParaRPr lang="en-US" sz="16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6C46E-6C96-984B-BEF3-8270D5CCB9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028F7C-5C9B-8146-B19A-BBE4FC441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662" y="1585732"/>
            <a:ext cx="6192457" cy="52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96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nojeJs</a:t>
            </a:r>
            <a:r>
              <a:rPr lang="en-US" dirty="0"/>
              <a:t>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After you do so, type the following command in the terminal/command prompt:</a:t>
            </a:r>
          </a:p>
          <a:p>
            <a:pPr marL="0" indent="0">
              <a:buNone/>
            </a:pPr>
            <a:r>
              <a:rPr lang="en-US" sz="1800" dirty="0"/>
              <a:t> 	</a:t>
            </a:r>
            <a:r>
              <a:rPr lang="en-US" sz="1800" b="1" i="1" dirty="0">
                <a:solidFill>
                  <a:srgbClr val="00B050"/>
                </a:solidFill>
              </a:rPr>
              <a:t>node --version</a:t>
            </a:r>
            <a:endParaRPr lang="en-US" sz="1800" dirty="0">
              <a:solidFill>
                <a:srgbClr val="00B050"/>
              </a:solidFill>
            </a:endParaRPr>
          </a:p>
          <a:p>
            <a:endParaRPr lang="en-US" sz="1800" dirty="0"/>
          </a:p>
          <a:p>
            <a:r>
              <a:rPr lang="en-US" sz="1800" dirty="0"/>
              <a:t>It will show the version of node that you installed.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  <a:endParaRPr lang="en-US" sz="16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7" name="Content Placeholder 6" descr="A picture containing bird&#10;&#10;Description automatically generated">
            <a:extLst>
              <a:ext uri="{FF2B5EF4-FFF2-40B4-BE49-F238E27FC236}">
                <a16:creationId xmlns:a16="http://schemas.microsoft.com/office/drawing/2014/main" id="{19C873A1-EBA4-704E-A478-D3053D8D44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22066" y="867905"/>
            <a:ext cx="6261904" cy="5624970"/>
          </a:xfrm>
        </p:spPr>
      </p:pic>
    </p:spTree>
    <p:extLst>
      <p:ext uri="{BB962C8B-B14F-4D97-AF65-F5344CB8AC3E}">
        <p14:creationId xmlns:p14="http://schemas.microsoft.com/office/powerpoint/2010/main" val="2226279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608"/>
            <a:ext cx="10515600" cy="1325563"/>
          </a:xfrm>
        </p:spPr>
        <p:txBody>
          <a:bodyPr/>
          <a:lstStyle/>
          <a:p>
            <a:r>
              <a:rPr lang="en-US" dirty="0"/>
              <a:t>Node Package Manager (NPM)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3475" y="1154290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NPM is required to install third party libraries</a:t>
            </a:r>
          </a:p>
          <a:p>
            <a:endParaRPr lang="en-US" sz="1800" dirty="0"/>
          </a:p>
          <a:p>
            <a:r>
              <a:rPr lang="en-US" sz="1800" dirty="0"/>
              <a:t>We will install the library </a:t>
            </a:r>
            <a:r>
              <a:rPr lang="en-US" sz="1800" b="1" i="1" dirty="0"/>
              <a:t>angular-cli</a:t>
            </a:r>
            <a:r>
              <a:rPr lang="en-US" sz="1800" dirty="0"/>
              <a:t>.</a:t>
            </a:r>
          </a:p>
          <a:p>
            <a:endParaRPr lang="en-US" sz="1800" b="1" i="1" dirty="0"/>
          </a:p>
          <a:p>
            <a:r>
              <a:rPr lang="en-US" sz="1800" b="1" i="1" dirty="0"/>
              <a:t>angular-cli </a:t>
            </a:r>
            <a:r>
              <a:rPr lang="en-US" sz="1800" dirty="0"/>
              <a:t>is used to create new angular projects, deployable packages etc.</a:t>
            </a:r>
          </a:p>
          <a:p>
            <a:endParaRPr lang="en-US" sz="1800" dirty="0"/>
          </a:p>
          <a:p>
            <a:r>
              <a:rPr lang="en-US" sz="1800" dirty="0"/>
              <a:t>Execute in the command line:</a:t>
            </a:r>
          </a:p>
          <a:p>
            <a:pPr marL="0" indent="0">
              <a:buNone/>
            </a:pPr>
            <a:r>
              <a:rPr lang="en-US" sz="1800" dirty="0"/>
              <a:t>		</a:t>
            </a:r>
            <a:r>
              <a:rPr lang="en-US" sz="1800" b="1" i="1" dirty="0" err="1"/>
              <a:t>npm</a:t>
            </a:r>
            <a:r>
              <a:rPr lang="en-US" sz="1800" b="1" i="1" dirty="0"/>
              <a:t> install –g @angular/cli</a:t>
            </a:r>
          </a:p>
          <a:p>
            <a:pPr marL="0" indent="0">
              <a:buNone/>
            </a:pPr>
            <a:r>
              <a:rPr lang="en-US" sz="1800" dirty="0"/>
              <a:t>	In mac:	</a:t>
            </a:r>
            <a:r>
              <a:rPr lang="en-US" sz="1800" b="1" i="1" dirty="0" err="1"/>
              <a:t>sudo</a:t>
            </a:r>
            <a:r>
              <a:rPr lang="en-US" sz="1800" b="1" i="1" dirty="0"/>
              <a:t> </a:t>
            </a:r>
            <a:r>
              <a:rPr lang="en-US" sz="1800" b="1" i="1" dirty="0" err="1"/>
              <a:t>npm</a:t>
            </a:r>
            <a:r>
              <a:rPr lang="en-US" sz="1800" b="1" i="1" dirty="0"/>
              <a:t> install –g @angular/cli</a:t>
            </a:r>
            <a:r>
              <a:rPr lang="en-US" sz="1800" dirty="0"/>
              <a:t> (‘g’ stands for global)</a:t>
            </a:r>
          </a:p>
          <a:p>
            <a:endParaRPr lang="en-US" sz="1800" dirty="0"/>
          </a:p>
          <a:p>
            <a:r>
              <a:rPr lang="en-US" sz="1800" dirty="0"/>
              <a:t>This will install </a:t>
            </a:r>
            <a:r>
              <a:rPr lang="en-US" sz="1800" b="1" i="1" dirty="0"/>
              <a:t>angular-cli</a:t>
            </a:r>
            <a:r>
              <a:rPr lang="en-US" sz="1800" dirty="0"/>
              <a:t> in your machine.</a:t>
            </a:r>
          </a:p>
          <a:p>
            <a:r>
              <a:rPr lang="en-US" sz="1800" dirty="0"/>
              <a:t>To verify that the installation was successful, enter:</a:t>
            </a:r>
          </a:p>
          <a:p>
            <a:pPr marL="0" indent="0">
              <a:buNone/>
            </a:pPr>
            <a:r>
              <a:rPr lang="en-US" sz="1800" b="1" i="1" dirty="0"/>
              <a:t>	ng --version</a:t>
            </a:r>
            <a:r>
              <a:rPr lang="en-US" sz="1800" dirty="0"/>
              <a:t>	</a:t>
            </a:r>
          </a:p>
          <a:p>
            <a:endParaRPr lang="en-US" sz="1800" i="1" dirty="0"/>
          </a:p>
          <a:p>
            <a:pPr marL="0" indent="0">
              <a:buNone/>
            </a:pPr>
            <a:endParaRPr lang="en-US" sz="1800" i="1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  <a:endParaRPr lang="en-US" sz="16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0EA59AB9-F339-3041-B056-DD2441DFBA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3089" y="1250066"/>
            <a:ext cx="6146157" cy="5555326"/>
          </a:xfrm>
        </p:spPr>
      </p:pic>
    </p:spTree>
    <p:extLst>
      <p:ext uri="{BB962C8B-B14F-4D97-AF65-F5344CB8AC3E}">
        <p14:creationId xmlns:p14="http://schemas.microsoft.com/office/powerpoint/2010/main" val="340313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a new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Issue the following command on the terminal/command prompt: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b="1" i="1" dirty="0"/>
              <a:t>ng new &lt;project-name&gt;</a:t>
            </a:r>
            <a:endParaRPr lang="en-US" sz="1600" b="1" i="1" dirty="0"/>
          </a:p>
          <a:p>
            <a:pPr marL="0" indent="0">
              <a:buNone/>
            </a:pPr>
            <a:endParaRPr lang="en-US" sz="1600" b="1" i="1" dirty="0"/>
          </a:p>
          <a:p>
            <a:r>
              <a:rPr lang="en-US" sz="1600" dirty="0"/>
              <a:t>It would create a project directory with all the required structure (automatically downloads third party libraries via </a:t>
            </a:r>
            <a:r>
              <a:rPr lang="en-US" sz="1600" dirty="0" err="1"/>
              <a:t>npm</a:t>
            </a:r>
            <a:r>
              <a:rPr lang="en-US" sz="1600" dirty="0"/>
              <a:t>).</a:t>
            </a:r>
            <a:r>
              <a:rPr lang="en-US" sz="1600" b="1" i="1" dirty="0"/>
              <a:t>	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C2372CB-2B46-8B41-936F-F4A858217D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169043"/>
            <a:ext cx="6064170" cy="5564339"/>
          </a:xfrm>
        </p:spPr>
      </p:pic>
    </p:spTree>
    <p:extLst>
      <p:ext uri="{BB962C8B-B14F-4D97-AF65-F5344CB8AC3E}">
        <p14:creationId xmlns:p14="http://schemas.microsoft.com/office/powerpoint/2010/main" val="2708094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Installing </a:t>
            </a:r>
            <a:r>
              <a:rPr lang="en-US" b="1" dirty="0" err="1"/>
              <a:t>VsCode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8386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To start coding, we’d need an editor.</a:t>
            </a:r>
          </a:p>
          <a:p>
            <a:pPr marL="0" indent="0">
              <a:buNone/>
            </a:pPr>
            <a:endParaRPr lang="en-US" sz="1600" b="1" i="1" dirty="0"/>
          </a:p>
          <a:p>
            <a:r>
              <a:rPr lang="en-US" sz="1600" dirty="0"/>
              <a:t>You can use any editor of your choice (Atom, sublime etc.).</a:t>
            </a:r>
          </a:p>
          <a:p>
            <a:endParaRPr lang="en-US" sz="1600" b="1" i="1" dirty="0"/>
          </a:p>
          <a:p>
            <a:r>
              <a:rPr lang="en-US" sz="1600" dirty="0"/>
              <a:t>We will </a:t>
            </a:r>
            <a:r>
              <a:rPr lang="en-US" sz="1600" b="1" i="1" dirty="0"/>
              <a:t>	</a:t>
            </a:r>
            <a:r>
              <a:rPr lang="en-US" sz="1600" dirty="0"/>
              <a:t>use </a:t>
            </a:r>
            <a:r>
              <a:rPr lang="en-US" sz="1600" dirty="0" err="1"/>
              <a:t>Vscode</a:t>
            </a:r>
            <a:r>
              <a:rPr lang="en-US" sz="1600" dirty="0"/>
              <a:t>. You can download it from </a:t>
            </a:r>
            <a:r>
              <a:rPr lang="en-US" sz="1600" dirty="0">
                <a:hlinkClick r:id="rId3"/>
              </a:rPr>
              <a:t>https://code.visualstudio.com/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Once you download and install it, please add it to the path (refer to the screenshot here).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1F338-4A27-EF49-8D50-091AEDF574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600" dirty="0"/>
              <a:t>Press shift + command + p (Mac)/Shift + ctrl + P (Windows) and add it to the PATH.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F04DFB8-E12B-234A-84A7-A6EE611DD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349660"/>
            <a:ext cx="5562600" cy="447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21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3009</TotalTime>
  <Words>354</Words>
  <Application>Microsoft Macintosh PowerPoint</Application>
  <PresentationFormat>Widescreen</PresentationFormat>
  <Paragraphs>95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Office Theme</vt:lpstr>
      <vt:lpstr>CSCI – 4135: Spring 2022</vt:lpstr>
      <vt:lpstr>Setting up the development environment </vt:lpstr>
      <vt:lpstr>Outline</vt:lpstr>
      <vt:lpstr>nojeJs</vt:lpstr>
      <vt:lpstr>nojeJs – cont.</vt:lpstr>
      <vt:lpstr>Node Package Manager (NPM)</vt:lpstr>
      <vt:lpstr>Creating a new project</vt:lpstr>
      <vt:lpstr>Installing VsCode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CSIS – 4135: Spring 2019</dc:title>
  <dc:creator>Chakraborty, Sujoy</dc:creator>
  <cp:lastModifiedBy>Sujoy Chakraborty</cp:lastModifiedBy>
  <cp:revision>353</cp:revision>
  <dcterms:created xsi:type="dcterms:W3CDTF">2019-01-14T03:31:52Z</dcterms:created>
  <dcterms:modified xsi:type="dcterms:W3CDTF">2022-03-31T14:35:59Z</dcterms:modified>
</cp:coreProperties>
</file>